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306" r:id="rId4"/>
  </p:sldIdLst>
  <p:sldSz cx="9144000" cy="6858000" type="screen4x3"/>
  <p:notesSz cx="6954838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0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7" autoAdjust="0"/>
    <p:restoredTop sz="95657" autoAdjust="0"/>
  </p:normalViewPr>
  <p:slideViewPr>
    <p:cSldViewPr>
      <p:cViewPr varScale="1">
        <p:scale>
          <a:sx n="121" d="100"/>
          <a:sy n="121" d="100"/>
        </p:scale>
        <p:origin x="17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41-CAD1-4756-8282-CA244E3052A4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CC7F-32A1-477B-8A0D-559100FEF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41-CAD1-4756-8282-CA244E3052A4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CC7F-32A1-477B-8A0D-559100FEF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41-CAD1-4756-8282-CA244E3052A4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CC7F-32A1-477B-8A0D-559100FEF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41-CAD1-4756-8282-CA244E3052A4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CC7F-32A1-477B-8A0D-559100FEF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41-CAD1-4756-8282-CA244E3052A4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CC7F-32A1-477B-8A0D-559100FEF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41-CAD1-4756-8282-CA244E3052A4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CC7F-32A1-477B-8A0D-559100FEF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41-CAD1-4756-8282-CA244E3052A4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CC7F-32A1-477B-8A0D-559100FEF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41-CAD1-4756-8282-CA244E3052A4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CC7F-32A1-477B-8A0D-559100FEF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41-CAD1-4756-8282-CA244E3052A4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CC7F-32A1-477B-8A0D-559100FEF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41-CAD1-4756-8282-CA244E3052A4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CC7F-32A1-477B-8A0D-559100FEF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41-CAD1-4756-8282-CA244E3052A4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CC7F-32A1-477B-8A0D-559100FEF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5BC41-CAD1-4756-8282-CA244E3052A4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5CC7F-32A1-477B-8A0D-559100FEF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5139"/>
            <a:ext cx="9144000" cy="4967722"/>
          </a:xfrm>
          <a:prstGeom prst="rect">
            <a:avLst/>
          </a:prstGeom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99" y="260648"/>
            <a:ext cx="71287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0" y="639754"/>
            <a:ext cx="914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28" y="6429396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060598" y="116632"/>
            <a:ext cx="7955434" cy="64807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სს</a:t>
            </a:r>
            <a:r>
              <a:rPr lang="en-GB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</a:t>
            </a:r>
            <a:r>
              <a:rPr lang="ru-RU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«</a:t>
            </a:r>
            <a:r>
              <a:rPr lang="en-GB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RMG Copper</a:t>
            </a:r>
            <a:r>
              <a:rPr lang="ru-RU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+mj-ea"/>
                <a:cs typeface="+mj-cs"/>
              </a:rPr>
              <a:t>»</a:t>
            </a:r>
            <a:r>
              <a:rPr lang="en-GB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 </a:t>
            </a:r>
            <a:r>
              <a:rPr lang="ka-GE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კაზრეთის ოფისის მოედანი.</a:t>
            </a:r>
            <a:endParaRPr kumimoji="0" lang="ru-RU" sz="1200" b="1" i="1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343624" y="476672"/>
            <a:ext cx="3634954" cy="57606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ა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სფალტის საფარის მოწყობა</a:t>
            </a:r>
            <a:endParaRPr kumimoji="0" lang="ru-RU" sz="1400" b="1" i="1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710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99" y="260648"/>
            <a:ext cx="71287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0" y="639754"/>
            <a:ext cx="914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28" y="6429396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060598" y="116632"/>
            <a:ext cx="7955434" cy="64807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სს</a:t>
            </a:r>
            <a:r>
              <a:rPr lang="en-GB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</a:t>
            </a:r>
            <a:r>
              <a:rPr lang="ru-RU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«</a:t>
            </a:r>
            <a:r>
              <a:rPr lang="en-GB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RMG Copper</a:t>
            </a:r>
            <a:r>
              <a:rPr lang="ru-RU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+mj-ea"/>
                <a:cs typeface="+mj-cs"/>
              </a:rPr>
              <a:t>»</a:t>
            </a:r>
            <a:r>
              <a:rPr lang="en-GB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 </a:t>
            </a:r>
            <a:r>
              <a:rPr lang="ka-GE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კაზრეთის ოფისის მოედანი.</a:t>
            </a:r>
            <a:endParaRPr kumimoji="0" lang="ru-RU" sz="1200" b="1" i="1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343624" y="476672"/>
            <a:ext cx="3634954" cy="57606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ა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სფალტის საფარის მოწყობა</a:t>
            </a:r>
            <a:endParaRPr kumimoji="0" lang="ru-RU" sz="1400" b="1" i="1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own Arrow 9"/>
          <p:cNvSpPr/>
          <p:nvPr/>
        </p:nvSpPr>
        <p:spPr>
          <a:xfrm rot="20132528">
            <a:off x="2098423" y="4390409"/>
            <a:ext cx="288032" cy="288032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19672" y="4216196"/>
            <a:ext cx="576064" cy="24622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87</a:t>
            </a:r>
            <a:r>
              <a:rPr lang="ka-GE" sz="1000" b="1" dirty="0" smtClean="0">
                <a:solidFill>
                  <a:schemeClr val="tx1"/>
                </a:solidFill>
              </a:rPr>
              <a:t>მ</a:t>
            </a:r>
            <a:r>
              <a:rPr lang="en-US" sz="1000" b="1" dirty="0" smtClean="0">
                <a:solidFill>
                  <a:schemeClr val="tx1"/>
                </a:solidFill>
              </a:rPr>
              <a:t>2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 rot="19555079">
            <a:off x="7252337" y="3675221"/>
            <a:ext cx="288032" cy="288032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732240" y="3501008"/>
            <a:ext cx="576064" cy="24622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a-GE" sz="1000" b="1" smtClean="0">
                <a:solidFill>
                  <a:schemeClr val="tx1"/>
                </a:solidFill>
              </a:rPr>
              <a:t>687მ</a:t>
            </a:r>
            <a:r>
              <a:rPr lang="en-US" sz="1000" b="1" dirty="0" smtClean="0">
                <a:solidFill>
                  <a:schemeClr val="tx1"/>
                </a:solidFill>
              </a:rPr>
              <a:t>2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20132528">
            <a:off x="7355007" y="2451085"/>
            <a:ext cx="288032" cy="288032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876256" y="2276872"/>
            <a:ext cx="576064" cy="24622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a-GE" sz="1000" b="1" dirty="0" smtClean="0">
                <a:solidFill>
                  <a:schemeClr val="tx1"/>
                </a:solidFill>
              </a:rPr>
              <a:t>264მ</a:t>
            </a:r>
            <a:r>
              <a:rPr lang="en-US" sz="1000" b="1" dirty="0" smtClean="0">
                <a:solidFill>
                  <a:schemeClr val="tx1"/>
                </a:solidFill>
              </a:rPr>
              <a:t>2</a:t>
            </a:r>
            <a:endParaRPr lang="en-US" sz="1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06" y="1412776"/>
            <a:ext cx="9163006" cy="449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6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8159"/>
            <a:ext cx="9144000" cy="5191161"/>
          </a:xfrm>
          <a:prstGeom prst="rect">
            <a:avLst/>
          </a:prstGeom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99" y="260648"/>
            <a:ext cx="71287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0" y="639754"/>
            <a:ext cx="914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28" y="6429396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060598" y="116632"/>
            <a:ext cx="7955434" cy="64807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სს</a:t>
            </a:r>
            <a:r>
              <a:rPr lang="en-GB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</a:t>
            </a:r>
            <a:r>
              <a:rPr lang="ru-RU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«</a:t>
            </a:r>
            <a:r>
              <a:rPr lang="en-GB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RMG Copper</a:t>
            </a:r>
            <a:r>
              <a:rPr lang="ru-RU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+mj-ea"/>
                <a:cs typeface="+mj-cs"/>
              </a:rPr>
              <a:t>»</a:t>
            </a:r>
            <a:r>
              <a:rPr lang="en-GB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 </a:t>
            </a:r>
            <a:r>
              <a:rPr lang="ka-GE" sz="12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კაზრეთის ოფისის მოედანი.</a:t>
            </a:r>
            <a:endParaRPr kumimoji="0" lang="ru-RU" sz="1200" b="1" i="1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343624" y="476672"/>
            <a:ext cx="3634954" cy="57606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ა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სფალტის საფარის მოწყობა</a:t>
            </a:r>
            <a:endParaRPr kumimoji="0" lang="ru-RU" sz="1400" b="1" i="1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68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49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AcadNusx</vt:lpstr>
      <vt:lpstr>Arial</vt:lpstr>
      <vt:lpstr>Calibri</vt:lpstr>
      <vt:lpstr>Тема Office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кусиани</dc:creator>
  <cp:lastModifiedBy>Albert Cusiani</cp:lastModifiedBy>
  <cp:revision>178</cp:revision>
  <cp:lastPrinted>2019-01-16T07:11:01Z</cp:lastPrinted>
  <dcterms:created xsi:type="dcterms:W3CDTF">2009-08-04T10:17:11Z</dcterms:created>
  <dcterms:modified xsi:type="dcterms:W3CDTF">2020-12-21T09:14:01Z</dcterms:modified>
</cp:coreProperties>
</file>